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Inter" panose="020B0600070205080204" charset="0"/>
      <p:regular r:id="rId12"/>
    </p:embeddedFont>
    <p:embeddedFont>
      <p:font typeface="Inter Bold" panose="020B060007020508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9" d="100"/>
          <a:sy n="49" d="100"/>
        </p:scale>
        <p:origin x="43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7259300" y="0"/>
            <a:ext cx="576803" cy="1922677"/>
          </a:xfrm>
          <a:custGeom>
            <a:avLst/>
            <a:gdLst/>
            <a:ahLst/>
            <a:cxnLst/>
            <a:rect l="l" t="t" r="r" b="b"/>
            <a:pathLst>
              <a:path w="576803" h="1922677">
                <a:moveTo>
                  <a:pt x="0" y="0"/>
                </a:moveTo>
                <a:lnTo>
                  <a:pt x="576803" y="0"/>
                </a:lnTo>
                <a:lnTo>
                  <a:pt x="576803" y="1922677"/>
                </a:lnTo>
                <a:lnTo>
                  <a:pt x="0" y="192267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739021" y="4534217"/>
            <a:ext cx="12809958" cy="1094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PRESENTATION TITLE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837509" y="5533708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description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69924" y="2363425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Topic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69924" y="3552152"/>
            <a:ext cx="2988171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Area for body text</a:t>
            </a: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9712" y="1778713"/>
            <a:ext cx="8159550" cy="8159550"/>
          </a:xfrm>
          <a:prstGeom prst="rect">
            <a:avLst/>
          </a:prstGeom>
        </p:spPr>
      </p:pic>
      <p:sp>
        <p:nvSpPr>
          <p:cNvPr id="5" name="Freeform 5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7259300" y="0"/>
            <a:ext cx="576803" cy="1922677"/>
          </a:xfrm>
          <a:custGeom>
            <a:avLst/>
            <a:gdLst/>
            <a:ahLst/>
            <a:cxnLst/>
            <a:rect l="l" t="t" r="r" b="b"/>
            <a:pathLst>
              <a:path w="576803" h="1922677">
                <a:moveTo>
                  <a:pt x="0" y="0"/>
                </a:moveTo>
                <a:lnTo>
                  <a:pt x="576803" y="0"/>
                </a:lnTo>
                <a:lnTo>
                  <a:pt x="576803" y="1922677"/>
                </a:lnTo>
                <a:lnTo>
                  <a:pt x="0" y="192267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69924" y="2363425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Topic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69924" y="3552152"/>
            <a:ext cx="2988171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Area for body text</a:t>
            </a:r>
          </a:p>
        </p:txBody>
      </p:sp>
      <p:sp>
        <p:nvSpPr>
          <p:cNvPr id="4" name="Freeform 4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7259300" y="0"/>
            <a:ext cx="576803" cy="1922677"/>
          </a:xfrm>
          <a:custGeom>
            <a:avLst/>
            <a:gdLst/>
            <a:ahLst/>
            <a:cxnLst/>
            <a:rect l="l" t="t" r="r" b="b"/>
            <a:pathLst>
              <a:path w="576803" h="1922677">
                <a:moveTo>
                  <a:pt x="0" y="0"/>
                </a:moveTo>
                <a:lnTo>
                  <a:pt x="576803" y="0"/>
                </a:lnTo>
                <a:lnTo>
                  <a:pt x="576803" y="1922677"/>
                </a:lnTo>
                <a:lnTo>
                  <a:pt x="0" y="192267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69924" y="2363425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Topic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469924" y="3552152"/>
            <a:ext cx="2988171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Area for body text</a:t>
            </a:r>
          </a:p>
        </p:txBody>
      </p:sp>
      <p:sp>
        <p:nvSpPr>
          <p:cNvPr id="6" name="Freeform 6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35393B-E1F7-E99E-44AD-FDCF5ACB0B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0"/>
            <a:ext cx="9158591" cy="1030341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69924" y="3609302"/>
            <a:ext cx="4860990" cy="4853793"/>
            <a:chOff x="0" y="0"/>
            <a:chExt cx="825952" cy="82472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25952" cy="824729"/>
            </a:xfrm>
            <a:custGeom>
              <a:avLst/>
              <a:gdLst/>
              <a:ahLst/>
              <a:cxnLst/>
              <a:rect l="l" t="t" r="r" b="b"/>
              <a:pathLst>
                <a:path w="825952" h="824729">
                  <a:moveTo>
                    <a:pt x="0" y="0"/>
                  </a:moveTo>
                  <a:lnTo>
                    <a:pt x="825952" y="0"/>
                  </a:lnTo>
                  <a:lnTo>
                    <a:pt x="825952" y="824729"/>
                  </a:lnTo>
                  <a:lnTo>
                    <a:pt x="0" y="824729"/>
                  </a:lnTo>
                  <a:close/>
                </a:path>
              </a:pathLst>
            </a:custGeom>
            <a:blipFill>
              <a:blip r:embed="rId2"/>
              <a:stretch>
                <a:fillRect l="-77056" r="-75464" b="1446"/>
              </a:stretch>
            </a:blipFill>
          </p:spPr>
        </p:sp>
      </p:grpSp>
      <p:grpSp>
        <p:nvGrpSpPr>
          <p:cNvPr id="4" name="Group 4"/>
          <p:cNvGrpSpPr/>
          <p:nvPr/>
        </p:nvGrpSpPr>
        <p:grpSpPr>
          <a:xfrm>
            <a:off x="6934117" y="3609302"/>
            <a:ext cx="4860990" cy="4853793"/>
            <a:chOff x="0" y="0"/>
            <a:chExt cx="825952" cy="8247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25952" cy="824729"/>
            </a:xfrm>
            <a:custGeom>
              <a:avLst/>
              <a:gdLst/>
              <a:ahLst/>
              <a:cxnLst/>
              <a:rect l="l" t="t" r="r" b="b"/>
              <a:pathLst>
                <a:path w="825952" h="824729">
                  <a:moveTo>
                    <a:pt x="0" y="0"/>
                  </a:moveTo>
                  <a:lnTo>
                    <a:pt x="825952" y="0"/>
                  </a:lnTo>
                  <a:lnTo>
                    <a:pt x="825952" y="824729"/>
                  </a:lnTo>
                  <a:lnTo>
                    <a:pt x="0" y="824729"/>
                  </a:lnTo>
                  <a:close/>
                </a:path>
              </a:pathLst>
            </a:custGeom>
            <a:blipFill>
              <a:blip r:embed="rId2"/>
              <a:stretch>
                <a:fillRect l="-77056" r="-75464" b="1446"/>
              </a:stretch>
            </a:blipFill>
          </p:spPr>
        </p:sp>
      </p:grpSp>
      <p:grpSp>
        <p:nvGrpSpPr>
          <p:cNvPr id="6" name="Group 6"/>
          <p:cNvGrpSpPr/>
          <p:nvPr/>
        </p:nvGrpSpPr>
        <p:grpSpPr>
          <a:xfrm>
            <a:off x="12398310" y="3609302"/>
            <a:ext cx="4860990" cy="4853793"/>
            <a:chOff x="0" y="0"/>
            <a:chExt cx="825952" cy="82472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25952" cy="824729"/>
            </a:xfrm>
            <a:custGeom>
              <a:avLst/>
              <a:gdLst/>
              <a:ahLst/>
              <a:cxnLst/>
              <a:rect l="l" t="t" r="r" b="b"/>
              <a:pathLst>
                <a:path w="825952" h="824729">
                  <a:moveTo>
                    <a:pt x="0" y="0"/>
                  </a:moveTo>
                  <a:lnTo>
                    <a:pt x="825952" y="0"/>
                  </a:lnTo>
                  <a:lnTo>
                    <a:pt x="825952" y="824729"/>
                  </a:lnTo>
                  <a:lnTo>
                    <a:pt x="0" y="824729"/>
                  </a:lnTo>
                  <a:close/>
                </a:path>
              </a:pathLst>
            </a:custGeom>
            <a:blipFill>
              <a:blip r:embed="rId2"/>
              <a:stretch>
                <a:fillRect l="-77056" r="-75464" b="1446"/>
              </a:stretch>
            </a:blipFill>
          </p:spPr>
        </p:sp>
      </p:grpSp>
      <p:sp>
        <p:nvSpPr>
          <p:cNvPr id="8" name="TextBox 8"/>
          <p:cNvSpPr txBox="1"/>
          <p:nvPr/>
        </p:nvSpPr>
        <p:spPr>
          <a:xfrm>
            <a:off x="1469924" y="2363425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Topic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69924" y="8786944"/>
            <a:ext cx="4860990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description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934117" y="8786944"/>
            <a:ext cx="4860990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description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398310" y="8786944"/>
            <a:ext cx="4860990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description</a:t>
            </a:r>
          </a:p>
        </p:txBody>
      </p:sp>
      <p:sp>
        <p:nvSpPr>
          <p:cNvPr id="12" name="Freeform 12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7259300" y="0"/>
            <a:ext cx="576803" cy="1922677"/>
          </a:xfrm>
          <a:custGeom>
            <a:avLst/>
            <a:gdLst/>
            <a:ahLst/>
            <a:cxnLst/>
            <a:rect l="l" t="t" r="r" b="b"/>
            <a:pathLst>
              <a:path w="576803" h="1922677">
                <a:moveTo>
                  <a:pt x="0" y="0"/>
                </a:moveTo>
                <a:lnTo>
                  <a:pt x="576803" y="0"/>
                </a:lnTo>
                <a:lnTo>
                  <a:pt x="576803" y="1922677"/>
                </a:lnTo>
                <a:lnTo>
                  <a:pt x="0" y="192267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69924" y="2363425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Topic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69924" y="3552152"/>
            <a:ext cx="2988171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Area for body text</a:t>
            </a: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9712" y="1778713"/>
            <a:ext cx="8159550" cy="8159550"/>
          </a:xfrm>
          <a:prstGeom prst="rect">
            <a:avLst/>
          </a:prstGeom>
        </p:spPr>
      </p:pic>
      <p:sp>
        <p:nvSpPr>
          <p:cNvPr id="5" name="Freeform 5"/>
          <p:cNvSpPr/>
          <p:nvPr/>
        </p:nvSpPr>
        <p:spPr>
          <a:xfrm>
            <a:off x="17259300" y="0"/>
            <a:ext cx="576803" cy="1922677"/>
          </a:xfrm>
          <a:custGeom>
            <a:avLst/>
            <a:gdLst/>
            <a:ahLst/>
            <a:cxnLst/>
            <a:rect l="l" t="t" r="r" b="b"/>
            <a:pathLst>
              <a:path w="576803" h="1922677">
                <a:moveTo>
                  <a:pt x="0" y="0"/>
                </a:moveTo>
                <a:lnTo>
                  <a:pt x="576803" y="0"/>
                </a:lnTo>
                <a:lnTo>
                  <a:pt x="576803" y="1922677"/>
                </a:lnTo>
                <a:lnTo>
                  <a:pt x="0" y="192267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2556544" y="4534217"/>
            <a:ext cx="13174913" cy="1094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 b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PRESENTATION TITLE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837509" y="5533708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description</a:t>
            </a:r>
          </a:p>
        </p:txBody>
      </p:sp>
      <p:sp>
        <p:nvSpPr>
          <p:cNvPr id="5" name="Freeform 5"/>
          <p:cNvSpPr/>
          <p:nvPr/>
        </p:nvSpPr>
        <p:spPr>
          <a:xfrm>
            <a:off x="17259300" y="0"/>
            <a:ext cx="576803" cy="1922677"/>
          </a:xfrm>
          <a:custGeom>
            <a:avLst/>
            <a:gdLst/>
            <a:ahLst/>
            <a:cxnLst/>
            <a:rect l="l" t="t" r="r" b="b"/>
            <a:pathLst>
              <a:path w="576803" h="1922677">
                <a:moveTo>
                  <a:pt x="0" y="0"/>
                </a:moveTo>
                <a:lnTo>
                  <a:pt x="576803" y="0"/>
                </a:lnTo>
                <a:lnTo>
                  <a:pt x="576803" y="1922677"/>
                </a:lnTo>
                <a:lnTo>
                  <a:pt x="0" y="192267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69924" y="2363425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Topic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469924" y="3552152"/>
            <a:ext cx="2988171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Area for body text</a:t>
            </a:r>
          </a:p>
        </p:txBody>
      </p:sp>
      <p:sp>
        <p:nvSpPr>
          <p:cNvPr id="4" name="Freeform 4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7259300" y="0"/>
            <a:ext cx="576803" cy="1922677"/>
          </a:xfrm>
          <a:custGeom>
            <a:avLst/>
            <a:gdLst/>
            <a:ahLst/>
            <a:cxnLst/>
            <a:rect l="l" t="t" r="r" b="b"/>
            <a:pathLst>
              <a:path w="576803" h="1922677">
                <a:moveTo>
                  <a:pt x="0" y="0"/>
                </a:moveTo>
                <a:lnTo>
                  <a:pt x="576803" y="0"/>
                </a:lnTo>
                <a:lnTo>
                  <a:pt x="576803" y="1922677"/>
                </a:lnTo>
                <a:lnTo>
                  <a:pt x="0" y="192267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469924" y="2363425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Topic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469924" y="3552152"/>
            <a:ext cx="2988171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Area for body text</a:t>
            </a:r>
          </a:p>
        </p:txBody>
      </p:sp>
      <p:sp>
        <p:nvSpPr>
          <p:cNvPr id="6" name="Freeform 6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F2A8D7-F151-FAF9-5AA3-DB67D57DB3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0"/>
            <a:ext cx="9158591" cy="1030341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69924" y="3609302"/>
            <a:ext cx="4860990" cy="4853793"/>
            <a:chOff x="0" y="0"/>
            <a:chExt cx="825952" cy="82472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25952" cy="824729"/>
            </a:xfrm>
            <a:custGeom>
              <a:avLst/>
              <a:gdLst/>
              <a:ahLst/>
              <a:cxnLst/>
              <a:rect l="l" t="t" r="r" b="b"/>
              <a:pathLst>
                <a:path w="825952" h="824729">
                  <a:moveTo>
                    <a:pt x="0" y="0"/>
                  </a:moveTo>
                  <a:lnTo>
                    <a:pt x="825952" y="0"/>
                  </a:lnTo>
                  <a:lnTo>
                    <a:pt x="825952" y="824729"/>
                  </a:lnTo>
                  <a:lnTo>
                    <a:pt x="0" y="824729"/>
                  </a:lnTo>
                  <a:close/>
                </a:path>
              </a:pathLst>
            </a:custGeom>
            <a:blipFill>
              <a:blip r:embed="rId2"/>
              <a:stretch>
                <a:fillRect l="-77056" r="-75464" b="1446"/>
              </a:stretch>
            </a:blipFill>
          </p:spPr>
        </p:sp>
      </p:grpSp>
      <p:grpSp>
        <p:nvGrpSpPr>
          <p:cNvPr id="4" name="Group 4"/>
          <p:cNvGrpSpPr/>
          <p:nvPr/>
        </p:nvGrpSpPr>
        <p:grpSpPr>
          <a:xfrm>
            <a:off x="6934117" y="3609302"/>
            <a:ext cx="4860990" cy="4853793"/>
            <a:chOff x="0" y="0"/>
            <a:chExt cx="825952" cy="8247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25952" cy="824729"/>
            </a:xfrm>
            <a:custGeom>
              <a:avLst/>
              <a:gdLst/>
              <a:ahLst/>
              <a:cxnLst/>
              <a:rect l="l" t="t" r="r" b="b"/>
              <a:pathLst>
                <a:path w="825952" h="824729">
                  <a:moveTo>
                    <a:pt x="0" y="0"/>
                  </a:moveTo>
                  <a:lnTo>
                    <a:pt x="825952" y="0"/>
                  </a:lnTo>
                  <a:lnTo>
                    <a:pt x="825952" y="824729"/>
                  </a:lnTo>
                  <a:lnTo>
                    <a:pt x="0" y="824729"/>
                  </a:lnTo>
                  <a:close/>
                </a:path>
              </a:pathLst>
            </a:custGeom>
            <a:blipFill>
              <a:blip r:embed="rId2"/>
              <a:stretch>
                <a:fillRect l="-77056" r="-75464" b="1446"/>
              </a:stretch>
            </a:blipFill>
          </p:spPr>
        </p:sp>
      </p:grpSp>
      <p:grpSp>
        <p:nvGrpSpPr>
          <p:cNvPr id="6" name="Group 6"/>
          <p:cNvGrpSpPr/>
          <p:nvPr/>
        </p:nvGrpSpPr>
        <p:grpSpPr>
          <a:xfrm>
            <a:off x="12398310" y="3609302"/>
            <a:ext cx="4860990" cy="4853793"/>
            <a:chOff x="0" y="0"/>
            <a:chExt cx="825952" cy="82472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25952" cy="824729"/>
            </a:xfrm>
            <a:custGeom>
              <a:avLst/>
              <a:gdLst/>
              <a:ahLst/>
              <a:cxnLst/>
              <a:rect l="l" t="t" r="r" b="b"/>
              <a:pathLst>
                <a:path w="825952" h="824729">
                  <a:moveTo>
                    <a:pt x="0" y="0"/>
                  </a:moveTo>
                  <a:lnTo>
                    <a:pt x="825952" y="0"/>
                  </a:lnTo>
                  <a:lnTo>
                    <a:pt x="825952" y="824729"/>
                  </a:lnTo>
                  <a:lnTo>
                    <a:pt x="0" y="824729"/>
                  </a:lnTo>
                  <a:close/>
                </a:path>
              </a:pathLst>
            </a:custGeom>
            <a:blipFill>
              <a:blip r:embed="rId2"/>
              <a:stretch>
                <a:fillRect l="-77056" r="-75464" b="1446"/>
              </a:stretch>
            </a:blipFill>
          </p:spPr>
        </p:sp>
      </p:grpSp>
      <p:sp>
        <p:nvSpPr>
          <p:cNvPr id="8" name="TextBox 8"/>
          <p:cNvSpPr txBox="1"/>
          <p:nvPr/>
        </p:nvSpPr>
        <p:spPr>
          <a:xfrm>
            <a:off x="1469924" y="2363425"/>
            <a:ext cx="8612981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1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Topic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69924" y="8786944"/>
            <a:ext cx="4860990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description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934117" y="8786944"/>
            <a:ext cx="4860990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description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398310" y="8786944"/>
            <a:ext cx="4860990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description</a:t>
            </a:r>
          </a:p>
        </p:txBody>
      </p:sp>
      <p:sp>
        <p:nvSpPr>
          <p:cNvPr id="12" name="Freeform 12"/>
          <p:cNvSpPr/>
          <p:nvPr/>
        </p:nvSpPr>
        <p:spPr>
          <a:xfrm>
            <a:off x="265678" y="408268"/>
            <a:ext cx="2792449" cy="1333394"/>
          </a:xfrm>
          <a:custGeom>
            <a:avLst/>
            <a:gdLst/>
            <a:ahLst/>
            <a:cxnLst/>
            <a:rect l="l" t="t" r="r" b="b"/>
            <a:pathLst>
              <a:path w="2792449" h="1333394">
                <a:moveTo>
                  <a:pt x="0" y="0"/>
                </a:moveTo>
                <a:lnTo>
                  <a:pt x="2792449" y="0"/>
                </a:lnTo>
                <a:lnTo>
                  <a:pt x="2792449" y="1333394"/>
                </a:lnTo>
                <a:lnTo>
                  <a:pt x="0" y="13333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7259300" y="0"/>
            <a:ext cx="576803" cy="1922677"/>
          </a:xfrm>
          <a:custGeom>
            <a:avLst/>
            <a:gdLst/>
            <a:ahLst/>
            <a:cxnLst/>
            <a:rect l="l" t="t" r="r" b="b"/>
            <a:pathLst>
              <a:path w="576803" h="1922677">
                <a:moveTo>
                  <a:pt x="0" y="0"/>
                </a:moveTo>
                <a:lnTo>
                  <a:pt x="576803" y="0"/>
                </a:lnTo>
                <a:lnTo>
                  <a:pt x="576803" y="1922677"/>
                </a:lnTo>
                <a:lnTo>
                  <a:pt x="0" y="192267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Custom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Inter Bold</vt:lpstr>
      <vt:lpstr>Calibri</vt:lpstr>
      <vt:lpstr>Inter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Template_RCDS_Presentation_RCDSLogo</dc:title>
  <cp:lastModifiedBy>Nic Sirapat</cp:lastModifiedBy>
  <cp:revision>2</cp:revision>
  <dcterms:created xsi:type="dcterms:W3CDTF">2006-08-16T00:00:00Z</dcterms:created>
  <dcterms:modified xsi:type="dcterms:W3CDTF">2026-05-14T15:36:39Z</dcterms:modified>
  <dc:identifier>DAHJpYbBTb4</dc:identifier>
</cp:coreProperties>
</file>