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Inter" panose="020B0600070205080204" charset="0"/>
      <p:regular r:id="rId12"/>
    </p:embeddedFont>
    <p:embeddedFont>
      <p:font typeface="Inter Bold" panose="020B060007020508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4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7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34500" y="2694930"/>
            <a:ext cx="9618739" cy="9618739"/>
          </a:xfrm>
          <a:custGeom>
            <a:avLst/>
            <a:gdLst/>
            <a:ahLst/>
            <a:cxnLst/>
            <a:rect l="l" t="t" r="r" b="b"/>
            <a:pathLst>
              <a:path w="9618739" h="9618739">
                <a:moveTo>
                  <a:pt x="0" y="0"/>
                </a:moveTo>
                <a:lnTo>
                  <a:pt x="9618739" y="0"/>
                </a:lnTo>
                <a:lnTo>
                  <a:pt x="9618739" y="9618739"/>
                </a:lnTo>
                <a:lnTo>
                  <a:pt x="0" y="961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479889" cy="1917961"/>
          </a:xfrm>
          <a:custGeom>
            <a:avLst/>
            <a:gdLst/>
            <a:ahLst/>
            <a:cxnLst/>
            <a:rect l="l" t="t" r="r" b="b"/>
            <a:pathLst>
              <a:path w="5479889" h="1917961">
                <a:moveTo>
                  <a:pt x="0" y="0"/>
                </a:moveTo>
                <a:lnTo>
                  <a:pt x="5479889" y="0"/>
                </a:lnTo>
                <a:lnTo>
                  <a:pt x="5479889" y="1917961"/>
                </a:lnTo>
                <a:lnTo>
                  <a:pt x="0" y="191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67948" y="4534217"/>
            <a:ext cx="13152103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PRESENTATION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37509" y="5533708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description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69924" y="3552152"/>
            <a:ext cx="2988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for body text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712" y="1778713"/>
            <a:ext cx="8159550" cy="815955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0" y="0"/>
            <a:ext cx="5836543" cy="2042790"/>
          </a:xfrm>
          <a:custGeom>
            <a:avLst/>
            <a:gdLst/>
            <a:ahLst/>
            <a:cxnLst/>
            <a:rect l="l" t="t" r="r" b="b"/>
            <a:pathLst>
              <a:path w="5836543" h="2042790">
                <a:moveTo>
                  <a:pt x="0" y="0"/>
                </a:moveTo>
                <a:lnTo>
                  <a:pt x="5836543" y="0"/>
                </a:lnTo>
                <a:lnTo>
                  <a:pt x="5836543" y="2042790"/>
                </a:lnTo>
                <a:lnTo>
                  <a:pt x="0" y="2042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7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34500" y="2694930"/>
            <a:ext cx="9618739" cy="9618739"/>
          </a:xfrm>
          <a:custGeom>
            <a:avLst/>
            <a:gdLst/>
            <a:ahLst/>
            <a:cxnLst/>
            <a:rect l="l" t="t" r="r" b="b"/>
            <a:pathLst>
              <a:path w="9618739" h="9618739">
                <a:moveTo>
                  <a:pt x="0" y="0"/>
                </a:moveTo>
                <a:lnTo>
                  <a:pt x="9618739" y="0"/>
                </a:lnTo>
                <a:lnTo>
                  <a:pt x="9618739" y="9618739"/>
                </a:lnTo>
                <a:lnTo>
                  <a:pt x="0" y="961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9924" y="3552152"/>
            <a:ext cx="2988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Area for body text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5479889" cy="1917961"/>
          </a:xfrm>
          <a:custGeom>
            <a:avLst/>
            <a:gdLst/>
            <a:ahLst/>
            <a:cxnLst/>
            <a:rect l="l" t="t" r="r" b="b"/>
            <a:pathLst>
              <a:path w="5479889" h="1917961">
                <a:moveTo>
                  <a:pt x="0" y="0"/>
                </a:moveTo>
                <a:lnTo>
                  <a:pt x="5479889" y="0"/>
                </a:lnTo>
                <a:lnTo>
                  <a:pt x="5479889" y="1917961"/>
                </a:lnTo>
                <a:lnTo>
                  <a:pt x="0" y="191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7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9924" y="3552152"/>
            <a:ext cx="2988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Area for body text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5479889" cy="1917961"/>
          </a:xfrm>
          <a:custGeom>
            <a:avLst/>
            <a:gdLst/>
            <a:ahLst/>
            <a:cxnLst/>
            <a:rect l="l" t="t" r="r" b="b"/>
            <a:pathLst>
              <a:path w="5479889" h="1917961">
                <a:moveTo>
                  <a:pt x="0" y="0"/>
                </a:moveTo>
                <a:lnTo>
                  <a:pt x="5479889" y="0"/>
                </a:lnTo>
                <a:lnTo>
                  <a:pt x="5479889" y="1917961"/>
                </a:lnTo>
                <a:lnTo>
                  <a:pt x="0" y="1917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24850-2E5F-E386-1511-FD427C2AD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1"/>
            <a:ext cx="9144000" cy="10287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7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34500" y="2694930"/>
            <a:ext cx="9618739" cy="9618739"/>
          </a:xfrm>
          <a:custGeom>
            <a:avLst/>
            <a:gdLst/>
            <a:ahLst/>
            <a:cxnLst/>
            <a:rect l="l" t="t" r="r" b="b"/>
            <a:pathLst>
              <a:path w="9618739" h="9618739">
                <a:moveTo>
                  <a:pt x="0" y="0"/>
                </a:moveTo>
                <a:lnTo>
                  <a:pt x="9618739" y="0"/>
                </a:lnTo>
                <a:lnTo>
                  <a:pt x="9618739" y="9618739"/>
                </a:lnTo>
                <a:lnTo>
                  <a:pt x="0" y="961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9924" y="3609302"/>
            <a:ext cx="4860990" cy="4853793"/>
            <a:chOff x="0" y="0"/>
            <a:chExt cx="825952" cy="824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5952" cy="824729"/>
            </a:xfrm>
            <a:custGeom>
              <a:avLst/>
              <a:gdLst/>
              <a:ahLst/>
              <a:cxnLst/>
              <a:rect l="l" t="t" r="r" b="b"/>
              <a:pathLst>
                <a:path w="825952" h="824729">
                  <a:moveTo>
                    <a:pt x="0" y="0"/>
                  </a:moveTo>
                  <a:lnTo>
                    <a:pt x="825952" y="0"/>
                  </a:lnTo>
                  <a:lnTo>
                    <a:pt x="825952" y="824729"/>
                  </a:lnTo>
                  <a:lnTo>
                    <a:pt x="0" y="824729"/>
                  </a:lnTo>
                  <a:close/>
                </a:path>
              </a:pathLst>
            </a:custGeom>
            <a:blipFill>
              <a:blip r:embed="rId3"/>
              <a:stretch>
                <a:fillRect l="-77056" r="-75464" b="144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934117" y="3609302"/>
            <a:ext cx="4860990" cy="4853793"/>
            <a:chOff x="0" y="0"/>
            <a:chExt cx="825952" cy="824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5952" cy="824729"/>
            </a:xfrm>
            <a:custGeom>
              <a:avLst/>
              <a:gdLst/>
              <a:ahLst/>
              <a:cxnLst/>
              <a:rect l="l" t="t" r="r" b="b"/>
              <a:pathLst>
                <a:path w="825952" h="824729">
                  <a:moveTo>
                    <a:pt x="0" y="0"/>
                  </a:moveTo>
                  <a:lnTo>
                    <a:pt x="825952" y="0"/>
                  </a:lnTo>
                  <a:lnTo>
                    <a:pt x="825952" y="824729"/>
                  </a:lnTo>
                  <a:lnTo>
                    <a:pt x="0" y="824729"/>
                  </a:lnTo>
                  <a:close/>
                </a:path>
              </a:pathLst>
            </a:custGeom>
            <a:blipFill>
              <a:blip r:embed="rId3"/>
              <a:stretch>
                <a:fillRect l="-77056" r="-75464" b="144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398310" y="3609302"/>
            <a:ext cx="4860990" cy="4853793"/>
            <a:chOff x="0" y="0"/>
            <a:chExt cx="825952" cy="8247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5952" cy="824729"/>
            </a:xfrm>
            <a:custGeom>
              <a:avLst/>
              <a:gdLst/>
              <a:ahLst/>
              <a:cxnLst/>
              <a:rect l="l" t="t" r="r" b="b"/>
              <a:pathLst>
                <a:path w="825952" h="824729">
                  <a:moveTo>
                    <a:pt x="0" y="0"/>
                  </a:moveTo>
                  <a:lnTo>
                    <a:pt x="825952" y="0"/>
                  </a:lnTo>
                  <a:lnTo>
                    <a:pt x="825952" y="824729"/>
                  </a:lnTo>
                  <a:lnTo>
                    <a:pt x="0" y="824729"/>
                  </a:lnTo>
                  <a:close/>
                </a:path>
              </a:pathLst>
            </a:custGeom>
            <a:blipFill>
              <a:blip r:embed="rId3"/>
              <a:stretch>
                <a:fillRect l="-77056" r="-75464" b="144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9924" y="8786944"/>
            <a:ext cx="48609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description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34117" y="8786944"/>
            <a:ext cx="48609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description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98310" y="8786944"/>
            <a:ext cx="48609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description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5479889" cy="1917961"/>
          </a:xfrm>
          <a:custGeom>
            <a:avLst/>
            <a:gdLst/>
            <a:ahLst/>
            <a:cxnLst/>
            <a:rect l="l" t="t" r="r" b="b"/>
            <a:pathLst>
              <a:path w="5479889" h="1917961">
                <a:moveTo>
                  <a:pt x="0" y="0"/>
                </a:moveTo>
                <a:lnTo>
                  <a:pt x="5479889" y="0"/>
                </a:lnTo>
                <a:lnTo>
                  <a:pt x="5479889" y="1917961"/>
                </a:lnTo>
                <a:lnTo>
                  <a:pt x="0" y="1917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7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69924" y="3552152"/>
            <a:ext cx="2988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Area for body text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712" y="1778713"/>
            <a:ext cx="8159550" cy="815955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0" y="0"/>
            <a:ext cx="5479889" cy="1917961"/>
          </a:xfrm>
          <a:custGeom>
            <a:avLst/>
            <a:gdLst/>
            <a:ahLst/>
            <a:cxnLst/>
            <a:rect l="l" t="t" r="r" b="b"/>
            <a:pathLst>
              <a:path w="5479889" h="1917961">
                <a:moveTo>
                  <a:pt x="0" y="0"/>
                </a:moveTo>
                <a:lnTo>
                  <a:pt x="5479889" y="0"/>
                </a:lnTo>
                <a:lnTo>
                  <a:pt x="5479889" y="1917961"/>
                </a:lnTo>
                <a:lnTo>
                  <a:pt x="0" y="191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11867" y="2672756"/>
            <a:ext cx="9664006" cy="9664006"/>
          </a:xfrm>
          <a:custGeom>
            <a:avLst/>
            <a:gdLst/>
            <a:ahLst/>
            <a:cxnLst/>
            <a:rect l="l" t="t" r="r" b="b"/>
            <a:pathLst>
              <a:path w="9664006" h="9664006">
                <a:moveTo>
                  <a:pt x="0" y="0"/>
                </a:moveTo>
                <a:lnTo>
                  <a:pt x="9664006" y="0"/>
                </a:lnTo>
                <a:lnTo>
                  <a:pt x="9664006" y="9664006"/>
                </a:lnTo>
                <a:lnTo>
                  <a:pt x="0" y="9664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836543" cy="2042790"/>
          </a:xfrm>
          <a:custGeom>
            <a:avLst/>
            <a:gdLst/>
            <a:ahLst/>
            <a:cxnLst/>
            <a:rect l="l" t="t" r="r" b="b"/>
            <a:pathLst>
              <a:path w="5836543" h="2042790">
                <a:moveTo>
                  <a:pt x="0" y="0"/>
                </a:moveTo>
                <a:lnTo>
                  <a:pt x="5836543" y="0"/>
                </a:lnTo>
                <a:lnTo>
                  <a:pt x="5836543" y="2042790"/>
                </a:lnTo>
                <a:lnTo>
                  <a:pt x="0" y="2042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24973" y="4534217"/>
            <a:ext cx="13038055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PRESENTATION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37509" y="5533708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description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69924" y="3552152"/>
            <a:ext cx="2988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for body text</a:t>
            </a:r>
          </a:p>
        </p:txBody>
      </p:sp>
      <p:sp>
        <p:nvSpPr>
          <p:cNvPr id="4" name="Freeform 4"/>
          <p:cNvSpPr/>
          <p:nvPr/>
        </p:nvSpPr>
        <p:spPr>
          <a:xfrm>
            <a:off x="9311867" y="2694930"/>
            <a:ext cx="9664006" cy="9664006"/>
          </a:xfrm>
          <a:custGeom>
            <a:avLst/>
            <a:gdLst/>
            <a:ahLst/>
            <a:cxnLst/>
            <a:rect l="l" t="t" r="r" b="b"/>
            <a:pathLst>
              <a:path w="9664006" h="9664006">
                <a:moveTo>
                  <a:pt x="0" y="0"/>
                </a:moveTo>
                <a:lnTo>
                  <a:pt x="9664006" y="0"/>
                </a:lnTo>
                <a:lnTo>
                  <a:pt x="9664006" y="9664006"/>
                </a:lnTo>
                <a:lnTo>
                  <a:pt x="0" y="9664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5836543" cy="2042790"/>
          </a:xfrm>
          <a:custGeom>
            <a:avLst/>
            <a:gdLst/>
            <a:ahLst/>
            <a:cxnLst/>
            <a:rect l="l" t="t" r="r" b="b"/>
            <a:pathLst>
              <a:path w="5836543" h="2042790">
                <a:moveTo>
                  <a:pt x="0" y="0"/>
                </a:moveTo>
                <a:lnTo>
                  <a:pt x="5836543" y="0"/>
                </a:lnTo>
                <a:lnTo>
                  <a:pt x="5836543" y="2042790"/>
                </a:lnTo>
                <a:lnTo>
                  <a:pt x="0" y="2042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9924" y="3552152"/>
            <a:ext cx="2988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for body text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5836543" cy="2042790"/>
          </a:xfrm>
          <a:custGeom>
            <a:avLst/>
            <a:gdLst/>
            <a:ahLst/>
            <a:cxnLst/>
            <a:rect l="l" t="t" r="r" b="b"/>
            <a:pathLst>
              <a:path w="5836543" h="2042790">
                <a:moveTo>
                  <a:pt x="0" y="0"/>
                </a:moveTo>
                <a:lnTo>
                  <a:pt x="5836543" y="0"/>
                </a:lnTo>
                <a:lnTo>
                  <a:pt x="5836543" y="2042790"/>
                </a:lnTo>
                <a:lnTo>
                  <a:pt x="0" y="2042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8C63F-CB9A-E4A5-C551-58630C90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1"/>
            <a:ext cx="9144000" cy="10287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9924" y="3609302"/>
            <a:ext cx="4860990" cy="4853793"/>
            <a:chOff x="0" y="0"/>
            <a:chExt cx="825952" cy="824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5952" cy="824729"/>
            </a:xfrm>
            <a:custGeom>
              <a:avLst/>
              <a:gdLst/>
              <a:ahLst/>
              <a:cxnLst/>
              <a:rect l="l" t="t" r="r" b="b"/>
              <a:pathLst>
                <a:path w="825952" h="824729">
                  <a:moveTo>
                    <a:pt x="0" y="0"/>
                  </a:moveTo>
                  <a:lnTo>
                    <a:pt x="825952" y="0"/>
                  </a:lnTo>
                  <a:lnTo>
                    <a:pt x="825952" y="824729"/>
                  </a:lnTo>
                  <a:lnTo>
                    <a:pt x="0" y="824729"/>
                  </a:lnTo>
                  <a:close/>
                </a:path>
              </a:pathLst>
            </a:custGeom>
            <a:blipFill>
              <a:blip r:embed="rId2"/>
              <a:stretch>
                <a:fillRect l="-77056" r="-75464" b="144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9311867" y="2694930"/>
            <a:ext cx="9664006" cy="9664006"/>
          </a:xfrm>
          <a:custGeom>
            <a:avLst/>
            <a:gdLst/>
            <a:ahLst/>
            <a:cxnLst/>
            <a:rect l="l" t="t" r="r" b="b"/>
            <a:pathLst>
              <a:path w="9664006" h="9664006">
                <a:moveTo>
                  <a:pt x="0" y="0"/>
                </a:moveTo>
                <a:lnTo>
                  <a:pt x="9664006" y="0"/>
                </a:lnTo>
                <a:lnTo>
                  <a:pt x="9664006" y="9664006"/>
                </a:lnTo>
                <a:lnTo>
                  <a:pt x="0" y="9664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34117" y="3609302"/>
            <a:ext cx="4860990" cy="4853793"/>
            <a:chOff x="0" y="0"/>
            <a:chExt cx="825952" cy="824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5952" cy="824729"/>
            </a:xfrm>
            <a:custGeom>
              <a:avLst/>
              <a:gdLst/>
              <a:ahLst/>
              <a:cxnLst/>
              <a:rect l="l" t="t" r="r" b="b"/>
              <a:pathLst>
                <a:path w="825952" h="824729">
                  <a:moveTo>
                    <a:pt x="0" y="0"/>
                  </a:moveTo>
                  <a:lnTo>
                    <a:pt x="825952" y="0"/>
                  </a:lnTo>
                  <a:lnTo>
                    <a:pt x="825952" y="824729"/>
                  </a:lnTo>
                  <a:lnTo>
                    <a:pt x="0" y="824729"/>
                  </a:lnTo>
                  <a:close/>
                </a:path>
              </a:pathLst>
            </a:custGeom>
            <a:blipFill>
              <a:blip r:embed="rId2"/>
              <a:stretch>
                <a:fillRect l="-77056" r="-75464" b="144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398310" y="3609302"/>
            <a:ext cx="4860990" cy="4853793"/>
            <a:chOff x="0" y="0"/>
            <a:chExt cx="825952" cy="8247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5952" cy="824729"/>
            </a:xfrm>
            <a:custGeom>
              <a:avLst/>
              <a:gdLst/>
              <a:ahLst/>
              <a:cxnLst/>
              <a:rect l="l" t="t" r="r" b="b"/>
              <a:pathLst>
                <a:path w="825952" h="824729">
                  <a:moveTo>
                    <a:pt x="0" y="0"/>
                  </a:moveTo>
                  <a:lnTo>
                    <a:pt x="825952" y="0"/>
                  </a:lnTo>
                  <a:lnTo>
                    <a:pt x="825952" y="824729"/>
                  </a:lnTo>
                  <a:lnTo>
                    <a:pt x="0" y="824729"/>
                  </a:lnTo>
                  <a:close/>
                </a:path>
              </a:pathLst>
            </a:custGeom>
            <a:blipFill>
              <a:blip r:embed="rId2"/>
              <a:stretch>
                <a:fillRect l="-77056" r="-75464" b="144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469924" y="2363425"/>
            <a:ext cx="86129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Topic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9924" y="8786944"/>
            <a:ext cx="48609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description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34117" y="8786944"/>
            <a:ext cx="48609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98310" y="8786944"/>
            <a:ext cx="48609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description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5836543" cy="2042790"/>
          </a:xfrm>
          <a:custGeom>
            <a:avLst/>
            <a:gdLst/>
            <a:ahLst/>
            <a:cxnLst/>
            <a:rect l="l" t="t" r="r" b="b"/>
            <a:pathLst>
              <a:path w="5836543" h="2042790">
                <a:moveTo>
                  <a:pt x="0" y="0"/>
                </a:moveTo>
                <a:lnTo>
                  <a:pt x="5836543" y="0"/>
                </a:lnTo>
                <a:lnTo>
                  <a:pt x="5836543" y="2042790"/>
                </a:lnTo>
                <a:lnTo>
                  <a:pt x="0" y="2042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Inter Bold</vt:lpstr>
      <vt:lpstr>Calibri</vt:lpstr>
      <vt:lpstr>Arial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Template_RCDS_Presentation_OriginalLogo</dc:title>
  <cp:lastModifiedBy>Nic Sirapat</cp:lastModifiedBy>
  <cp:revision>2</cp:revision>
  <dcterms:created xsi:type="dcterms:W3CDTF">2006-08-16T00:00:00Z</dcterms:created>
  <dcterms:modified xsi:type="dcterms:W3CDTF">2026-05-14T15:35:25Z</dcterms:modified>
  <dc:identifier>DAHJpTTBj00</dc:identifier>
</cp:coreProperties>
</file>